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8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4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5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66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89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0963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3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7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1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8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2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5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F605-1617-4788-89B0-677669A4015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BFA9B9-4AA5-4C32-999F-1955E16E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8BF1C1-28D4-4CCF-8FBC-EEDCDEF8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52536"/>
            <a:ext cx="9941259" cy="43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4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062CA-76A7-4C17-BF41-CE2ADEAF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794" y="250092"/>
            <a:ext cx="8596668" cy="6502400"/>
          </a:xfrm>
        </p:spPr>
        <p:txBody>
          <a:bodyPr/>
          <a:lstStyle/>
          <a:p>
            <a:r>
              <a:rPr lang="en-US" b="1" dirty="0"/>
              <a:t>To Enable SSH between your machine and Git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Generate keys,</a:t>
            </a:r>
          </a:p>
          <a:p>
            <a:r>
              <a:rPr lang="en-US" dirty="0"/>
              <a:t>	</a:t>
            </a:r>
            <a:r>
              <a:rPr lang="en-US" dirty="0" err="1"/>
              <a:t>ssh</a:t>
            </a:r>
            <a:r>
              <a:rPr lang="en-US" dirty="0"/>
              <a:t>-keygen -t </a:t>
            </a:r>
            <a:r>
              <a:rPr lang="en-US" dirty="0" err="1"/>
              <a:t>rsa</a:t>
            </a:r>
            <a:r>
              <a:rPr lang="en-US" dirty="0"/>
              <a:t> -b 4096 -C “&lt;</a:t>
            </a:r>
            <a:r>
              <a:rPr lang="en-US" dirty="0" err="1"/>
              <a:t>email_address</a:t>
            </a:r>
            <a:r>
              <a:rPr lang="en-US" dirty="0"/>
              <a:t>&gt;”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Keys to the agent</a:t>
            </a:r>
          </a:p>
          <a:p>
            <a:r>
              <a:rPr lang="en-US" dirty="0"/>
              <a:t>	eval $(</a:t>
            </a:r>
            <a:r>
              <a:rPr lang="en-US" dirty="0" err="1"/>
              <a:t>ssh</a:t>
            </a:r>
            <a:r>
              <a:rPr lang="en-US" dirty="0"/>
              <a:t>-agent -s)</a:t>
            </a:r>
          </a:p>
          <a:p>
            <a:r>
              <a:rPr lang="en-US" dirty="0"/>
              <a:t>	</a:t>
            </a:r>
            <a:r>
              <a:rPr lang="en-US" dirty="0" err="1"/>
              <a:t>ssh</a:t>
            </a:r>
            <a:r>
              <a:rPr lang="en-US" dirty="0"/>
              <a:t>-add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Public key to </a:t>
            </a:r>
            <a:r>
              <a:rPr lang="en-US" dirty="0" err="1"/>
              <a:t>github</a:t>
            </a:r>
            <a:r>
              <a:rPr lang="en-US" dirty="0"/>
              <a:t> keys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Try testing</a:t>
            </a:r>
          </a:p>
          <a:p>
            <a:r>
              <a:rPr lang="en-US" dirty="0"/>
              <a:t>	</a:t>
            </a:r>
            <a:r>
              <a:rPr lang="de-DE" dirty="0"/>
              <a:t>ssh -T git@github.com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0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FDA79-E800-4BA0-8DB6-C9A06882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05" y="1131994"/>
            <a:ext cx="838426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93C2F-0D9A-499A-8194-5F48F05D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59" y="1131994"/>
            <a:ext cx="858015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8E3AD-EFD1-4538-8C14-C85FEFDE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05" y="1131994"/>
            <a:ext cx="838426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EA4A5-F77D-459A-990B-CC5700E4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5" y="1131994"/>
            <a:ext cx="878542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1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58649-BC2A-43F8-8261-BA80037B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03" y="1131994"/>
            <a:ext cx="908987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02836-932B-4FAE-BCDA-242AD53D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77390"/>
            <a:ext cx="9941259" cy="42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D13B7-F132-487B-B87E-BEB1D96A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42" y="1131994"/>
            <a:ext cx="8743593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9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7C8A1-B78C-4FCB-B596-337FA750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63" y="1131994"/>
            <a:ext cx="951375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987A2-0A9D-45C7-87CC-B0F08939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54" y="1131994"/>
            <a:ext cx="966396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77C6C-340F-4F69-A69B-2BF7013D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84" y="1160130"/>
            <a:ext cx="927350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ADFA4-B949-4BFA-8F88-022F7626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63" y="1131994"/>
            <a:ext cx="870215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4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62501-EE45-4E2B-A8B5-225059BC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61" y="1131994"/>
            <a:ext cx="7315355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6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6C697-4882-4F34-9DBE-BE89DB8B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873866"/>
            <a:ext cx="9941259" cy="31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2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B63C9-CE64-4FA0-BA32-9E8F0F33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1" y="1131994"/>
            <a:ext cx="7374114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18266-DA70-4D0E-80D8-BFFF6522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01655"/>
            <a:ext cx="9941259" cy="40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BCB887-06E1-4571-BEB5-96ABD5B4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52536"/>
            <a:ext cx="9941259" cy="43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FC9DA-1669-48EF-8C3C-FEBB5CC3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3" y="1131994"/>
            <a:ext cx="830839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6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30117-AC9B-439E-B6D9-A40F4715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304806"/>
            <a:ext cx="9941259" cy="42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CEEEE-D95B-4570-A857-F8E0CCFA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84" y="1131994"/>
            <a:ext cx="927350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667C8-C5AE-451F-A968-D64E00A4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52" y="1131994"/>
            <a:ext cx="918077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4663D-C07B-4AB2-81A8-E63FA5FE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75" y="1131994"/>
            <a:ext cx="842272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F057E-9A5B-4E1D-8F49-3CBE0B24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59" y="1131994"/>
            <a:ext cx="834615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4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E9B8E-7D57-4C04-8568-843897BC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948425"/>
            <a:ext cx="9941259" cy="29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FDC03-02ED-4804-8A1F-223499BC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153125"/>
            <a:ext cx="9941259" cy="45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5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D7D0A-29C2-4268-B77F-6F886F34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14" y="1146062"/>
            <a:ext cx="895684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314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63</Words>
  <Application>Microsoft Office PowerPoint</Application>
  <PresentationFormat>Widescreen</PresentationFormat>
  <Paragraphs>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EradasaRadhakrishnan, Karthik</dc:creator>
  <cp:lastModifiedBy>Sabarish  G</cp:lastModifiedBy>
  <cp:revision>17</cp:revision>
  <dcterms:created xsi:type="dcterms:W3CDTF">2020-06-28T13:12:33Z</dcterms:created>
  <dcterms:modified xsi:type="dcterms:W3CDTF">2024-06-17T07:35:51Z</dcterms:modified>
</cp:coreProperties>
</file>